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SemiBold" panose="020B0604020202020204" charset="0"/>
      <p:regular r:id="rId33"/>
      <p:bold r:id="rId34"/>
      <p:italic r:id="rId35"/>
      <p:boldItalic r:id="rId36"/>
    </p:embeddedFont>
    <p:embeddedFont>
      <p:font typeface="Google Sans Medium" panose="020B060402020202020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1fef0813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1fef0813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PQgSOiWQUk83Mwuv2DXpSN/Google-UX-Design-Zia-s-Pizza-low-fidelity-prototype?page-id=0%3A1&amp;node-id=1%3A5&amp;viewport=388%2C304%2C0.07979439198970795&amp;scaling=min-zo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hEKNlFoKXdXmruVbHvaSmL/Google-UX-Design-Certificate-Zia-s-Pizza-high-fidelity-prototype?page-id=0%3A1&amp;node-id=1%3A4&amp;viewport=258%2C325%2C0.0847044512629509&amp;scaling=min-zo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Zia’s Pizza App Design</a:t>
            </a:r>
            <a:endParaRPr sz="36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Joaquín Martinez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17675" y="1370150"/>
            <a:ext cx="2600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l="3577"/>
          <a:stretch/>
        </p:blipFill>
        <p:spPr>
          <a:xfrm>
            <a:off x="3241775" y="1381650"/>
            <a:ext cx="2887199" cy="21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l="3540"/>
          <a:stretch/>
        </p:blipFill>
        <p:spPr>
          <a:xfrm>
            <a:off x="6080475" y="1431938"/>
            <a:ext cx="2887199" cy="217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914000" y="3549350"/>
            <a:ext cx="436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Stars were used to mark the elements of each sketch that would be used in the initial digital wireframes.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3227300" y="1370150"/>
            <a:ext cx="5740500" cy="2179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3698875" y="1766075"/>
            <a:ext cx="1100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at the top of the home screen makes it fast and easy for users to order.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7913150" y="3109900"/>
            <a:ext cx="111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provides an easy option for users to make their own pizza.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87" y="435337"/>
            <a:ext cx="2104450" cy="4272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2"/>
          <p:cNvCxnSpPr/>
          <p:nvPr/>
        </p:nvCxnSpPr>
        <p:spPr>
          <a:xfrm rot="10800000">
            <a:off x="7371038" y="3988475"/>
            <a:ext cx="5421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679925" y="19347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87" y="386700"/>
            <a:ext cx="2185049" cy="437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3642425" y="717800"/>
            <a:ext cx="11004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access to navigation that’s screen reader friendly.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5" name="Google Shape;195;p33"/>
          <p:cNvCxnSpPr/>
          <p:nvPr/>
        </p:nvCxnSpPr>
        <p:spPr>
          <a:xfrm>
            <a:off x="4630675" y="8909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pizza, so the prototype could be used in a usability study.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Zia's Pizza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50" y="1336599"/>
            <a:ext cx="5024351" cy="23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pizza quickly</a:t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9832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wants app support</a:t>
            </a:r>
            <a:endParaRPr dirty="0"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</a:t>
            </a: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multiple stock entries</a:t>
            </a:r>
            <a:endParaRPr dirty="0"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confusion on using the app</a:t>
            </a:r>
            <a:endParaRPr dirty="0"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need customizable settings</a:t>
            </a:r>
            <a:endParaRPr dirty="0"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36221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32977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75" y="1190350"/>
            <a:ext cx="1717374" cy="348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4">
            <a:alphaModFix/>
          </a:blip>
          <a:srcRect b="1816"/>
          <a:stretch/>
        </p:blipFill>
        <p:spPr>
          <a:xfrm>
            <a:off x="6610525" y="1190350"/>
            <a:ext cx="1792300" cy="347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517675" y="1141550"/>
            <a:ext cx="24213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checkout flow. to streamline this flow, I consolidated the “Current order” and “Checkout screens”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“Order summary” screen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also added the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pickup or delivery option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this screen.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35459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75" y="1205000"/>
            <a:ext cx="1715950" cy="3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538" y="1246497"/>
            <a:ext cx="1397300" cy="28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38" y="1252714"/>
            <a:ext cx="1397300" cy="279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8"/>
          <p:cNvCxnSpPr/>
          <p:nvPr/>
        </p:nvCxnSpPr>
        <p:spPr>
          <a:xfrm>
            <a:off x="6213550" y="2757600"/>
            <a:ext cx="560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" y="1181150"/>
            <a:ext cx="1757793" cy="35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100" y="1161688"/>
            <a:ext cx="1757799" cy="354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725" y="1161725"/>
            <a:ext cx="1757800" cy="35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350" y="1181162"/>
            <a:ext cx="1757799" cy="353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50" y="1047263"/>
            <a:ext cx="1867675" cy="3665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Zia’s Pizza is a regional pizza maker located in the suburbs of a metropolitan area. Zia’s Pizza strives to deliver healthy, specialty pizzas and side dishes. They offer a wide spectrum of competitive pricing. Zia’s Pizza targets customers like commuters and workers who lack the time or ability to prepare a family dinner. 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October 2020 to February 2021.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450" y="785837"/>
            <a:ext cx="1867675" cy="36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32875" y="1184200"/>
            <a:ext cx="22242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building a pizza and checkout. It also met user needs for a pickup or delivery option as well as more customization.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Zia’s Pizza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075" y="1451837"/>
            <a:ext cx="5577352" cy="223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pizzas and toppings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Zia’s Pizza really thinks about how to meet their needs.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build my own pizza! I would definitely use this app as a go-to for a delicious, fast, and even healthy meal.”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Zia’s Pizza app, I learned that the first ideas for the app are only the beginning of the process. Usability studies and peer feedback influenced each iteration of the app’s designs.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Zia’s Pizza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jmartinez@email.com</a:t>
            </a:r>
            <a:endParaRPr u="sng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Website: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jmartinezdesign.uxportfolio.com</a:t>
            </a:r>
            <a:endParaRPr u="sng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prepare a meal.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Zia’s Pizza that allows users to easily order and pick up fresh, healthy dishes.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Zia’s Pizza from conception to delivery.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to cook meals.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Zia’s Pizza customers, but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cooking at home.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groceries for cooking or go to restaurants in-person. 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meal prep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food are not equipped with assistive technologies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 is a busy working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adult who needs easy access to healthy food ordering options because they have no time to cook dinner for themself.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794" t="1522" r="1127" b="1474"/>
          <a:stretch/>
        </p:blipFill>
        <p:spPr>
          <a:xfrm>
            <a:off x="3268900" y="1415350"/>
            <a:ext cx="5440077" cy="291367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Ying’s user journey revealed how helpful it would be for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Zia’s Pizza app.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675" y="1370150"/>
            <a:ext cx="5823549" cy="31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On-screen Show (16:9)</PresentationFormat>
  <Paragraphs>124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Open Sans SemiBold</vt:lpstr>
      <vt:lpstr>Google Sans Medium</vt:lpstr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Dennis</cp:lastModifiedBy>
  <cp:revision>3</cp:revision>
  <dcterms:modified xsi:type="dcterms:W3CDTF">2022-06-09T22:54:43Z</dcterms:modified>
</cp:coreProperties>
</file>